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Bell MT" panose="02020503060305020303" pitchFamily="18" charset="0"/>
      <p:regular r:id="rId10"/>
      <p:bold r:id="rId11"/>
      <p:italic r:id="rId12"/>
    </p:embeddedFont>
    <p:embeddedFont>
      <p:font typeface="Californian FB" panose="0207040306080B030204" pitchFamily="18" charset="0"/>
      <p:regular r:id="rId13"/>
      <p:bold r:id="rId14"/>
      <p:italic r:id="rId15"/>
    </p:embeddedFont>
    <p:embeddedFont>
      <p:font typeface="Inter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84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591016"/>
            <a:ext cx="7556421" cy="1594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Inventory Management System in Java Programming</a:t>
            </a:r>
            <a:endParaRPr lang="en-US" sz="46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0A326-5314-FBCA-F26A-C70682C40345}"/>
              </a:ext>
            </a:extLst>
          </p:cNvPr>
          <p:cNvSpPr txBox="1"/>
          <p:nvPr/>
        </p:nvSpPr>
        <p:spPr>
          <a:xfrm>
            <a:off x="793789" y="3196616"/>
            <a:ext cx="75564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ll MT" panose="02020503060305020303" pitchFamily="18" charset="0"/>
              </a:rPr>
              <a:t>Team Name: Team 12</a:t>
            </a:r>
          </a:p>
          <a:p>
            <a:endParaRPr lang="en-US" sz="3200" dirty="0">
              <a:latin typeface="Bell MT" panose="02020503060305020303" pitchFamily="18" charset="0"/>
            </a:endParaRPr>
          </a:p>
          <a:p>
            <a:r>
              <a:rPr lang="en-US" sz="3200" dirty="0">
                <a:latin typeface="Bell MT" panose="02020503060305020303" pitchFamily="18" charset="0"/>
              </a:rPr>
              <a:t>Team members: </a:t>
            </a:r>
          </a:p>
          <a:p>
            <a:r>
              <a:rPr lang="en-US" sz="3200" dirty="0">
                <a:latin typeface="Bell MT" panose="02020503060305020303" pitchFamily="18" charset="0"/>
              </a:rPr>
              <a:t>	Mohamed Irfan F </a:t>
            </a:r>
          </a:p>
          <a:p>
            <a:r>
              <a:rPr lang="en-US" sz="3200" dirty="0">
                <a:latin typeface="Bell MT" panose="02020503060305020303" pitchFamily="18" charset="0"/>
              </a:rPr>
              <a:t>	Iyappan A</a:t>
            </a:r>
          </a:p>
          <a:p>
            <a:r>
              <a:rPr lang="en-US" sz="3200" dirty="0">
                <a:latin typeface="Bell MT" panose="02020503060305020303" pitchFamily="18" charset="0"/>
              </a:rPr>
              <a:t>	Abdul ashiq Z</a:t>
            </a:r>
          </a:p>
          <a:p>
            <a:r>
              <a:rPr lang="en-US" sz="3200" dirty="0">
                <a:latin typeface="Bell MT" panose="02020503060305020303" pitchFamily="18" charset="0"/>
              </a:rPr>
              <a:t>	Abdul Basith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375D62-2440-FAF3-4CDC-9B3776D761DF}"/>
              </a:ext>
            </a:extLst>
          </p:cNvPr>
          <p:cNvSpPr txBox="1"/>
          <p:nvPr/>
        </p:nvSpPr>
        <p:spPr>
          <a:xfrm>
            <a:off x="793789" y="7228489"/>
            <a:ext cx="491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alifornian FB" panose="0207040306080B030204" pitchFamily="18" charset="0"/>
              </a:rPr>
              <a:t>Guide Name: </a:t>
            </a:r>
            <a:r>
              <a:rPr lang="en-US" sz="3200" dirty="0" err="1">
                <a:latin typeface="Californian FB" panose="0207040306080B030204" pitchFamily="18" charset="0"/>
              </a:rPr>
              <a:t>krishna</a:t>
            </a:r>
            <a:r>
              <a:rPr lang="en-US" sz="3200" dirty="0">
                <a:latin typeface="Californian FB" panose="0207040306080B030204" pitchFamily="18" charset="0"/>
              </a:rPr>
              <a:t> </a:t>
            </a:r>
            <a:endParaRPr lang="en-IN" sz="3200" dirty="0">
              <a:latin typeface="Californian FB" panose="0207040306080B0302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0405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58233"/>
          </a:xfrm>
          <a:prstGeom prst="roundRect">
            <a:avLst>
              <a:gd name="adj" fmla="val 710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37208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09079"/>
            <a:ext cx="32782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Essential for Businesses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051084" y="3617238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management is crucial for tracking stock efficiently.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42103"/>
            <a:ext cx="6408063" cy="2058233"/>
          </a:xfrm>
          <a:prstGeom prst="roundRect">
            <a:avLst>
              <a:gd name="adj" fmla="val 710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37208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109079"/>
            <a:ext cx="342376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Overcome Manual Errors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7685842" y="3617238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systems often lead to errors and inefficiencies.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67313"/>
            <a:ext cx="6407944" cy="2058233"/>
          </a:xfrm>
          <a:prstGeom prst="roundRect">
            <a:avLst>
              <a:gd name="adj" fmla="val 710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3683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271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4997291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34288"/>
            <a:ext cx="342733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Automation for Accuracy</a:t>
            </a:r>
            <a:endParaRPr lang="en-US" sz="2300" dirty="0"/>
          </a:p>
        </p:txBody>
      </p:sp>
      <p:sp>
        <p:nvSpPr>
          <p:cNvPr id="20" name="Text 15"/>
          <p:cNvSpPr/>
          <p:nvPr/>
        </p:nvSpPr>
        <p:spPr>
          <a:xfrm>
            <a:off x="1051084" y="624244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Automating the process improves accuracy and saves time.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67313"/>
            <a:ext cx="6408063" cy="2058233"/>
          </a:xfrm>
          <a:prstGeom prst="roundRect">
            <a:avLst>
              <a:gd name="adj" fmla="val 7108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3683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2715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007EBD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4997291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3428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Java's Advantages</a:t>
            </a:r>
            <a:endParaRPr lang="en-US" sz="2300" dirty="0"/>
          </a:p>
        </p:txBody>
      </p:sp>
      <p:sp>
        <p:nvSpPr>
          <p:cNvPr id="26" name="Text 20"/>
          <p:cNvSpPr/>
          <p:nvPr/>
        </p:nvSpPr>
        <p:spPr>
          <a:xfrm>
            <a:off x="7685842" y="6242447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offers platform independence and strong OOP support.</a:t>
            </a:r>
            <a:endParaRPr lang="en-US" sz="17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9004612-B74B-E979-AC78-21894894470D}"/>
              </a:ext>
            </a:extLst>
          </p:cNvPr>
          <p:cNvSpPr/>
          <p:nvPr/>
        </p:nvSpPr>
        <p:spPr>
          <a:xfrm>
            <a:off x="12754126" y="7569292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236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Problem Statement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1990249"/>
            <a:ext cx="6407944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373511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131939"/>
            <a:ext cx="405574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Error-Prone Manual Tracking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8224" y="3640098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Manual stock tracking is inefficient and prone to errors.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1990249"/>
            <a:ext cx="6408063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662982" y="22246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48" y="2373511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662982" y="313193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Slow Data Access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7662982" y="3640098"/>
            <a:ext cx="59391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Difficulty in quickly searching or updating product details.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4827151"/>
            <a:ext cx="6407944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028224" y="5061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390" y="5210413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28224" y="5968841"/>
            <a:ext cx="301406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Lack of Centralization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1028224" y="647700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Absence of a unified system for inventory management.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428548" y="4827151"/>
            <a:ext cx="6408063" cy="2610088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662982" y="506158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007EBD"/>
          </a:solidFill>
          <a:ln/>
        </p:spPr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0148" y="5210413"/>
            <a:ext cx="306110" cy="38266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662982" y="5968841"/>
            <a:ext cx="341995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 Real-time Monitoring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7662982" y="6477000"/>
            <a:ext cx="59391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Leads to stockouts or overstocking issues.</a:t>
            </a:r>
            <a:endParaRPr lang="en-US" sz="17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ED262AF-7A8E-1637-A24F-9512F3B47769}"/>
              </a:ext>
            </a:extLst>
          </p:cNvPr>
          <p:cNvSpPr/>
          <p:nvPr/>
        </p:nvSpPr>
        <p:spPr>
          <a:xfrm>
            <a:off x="12754126" y="7569292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715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Objectives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0347" y="320694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1530906" y="3252907"/>
            <a:ext cx="305276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Console-Based System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530906" y="376106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 a simple console-based inventory management system.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56884" y="31750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533442" y="3206948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8194000" y="325290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CRUD Operations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8194000" y="376106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Add, View, Search, and Delete functionalities.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70347" y="4972407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1530906" y="50183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Accuracy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530906" y="5526524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data accuracy using object-oriented programming principles.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56884" y="49404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533442" y="4972407"/>
            <a:ext cx="357188" cy="4464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800" dirty="0"/>
          </a:p>
        </p:txBody>
      </p:sp>
      <p:sp>
        <p:nvSpPr>
          <p:cNvPr id="17" name="Text 15"/>
          <p:cNvSpPr/>
          <p:nvPr/>
        </p:nvSpPr>
        <p:spPr>
          <a:xfrm>
            <a:off x="8194000" y="5018365"/>
            <a:ext cx="319647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User-Friendly Interface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8194000" y="5526524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an intuitive interface for product management.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4B180-1DCA-A6C4-C50E-3DEF34FC7C1D}"/>
              </a:ext>
            </a:extLst>
          </p:cNvPr>
          <p:cNvSpPr/>
          <p:nvPr/>
        </p:nvSpPr>
        <p:spPr>
          <a:xfrm>
            <a:off x="12754126" y="7569292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1043"/>
            <a:ext cx="7025283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Design &amp; Modules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9922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 Class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591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Represents each item with ID, Name, Quantity, and Price.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808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Inventory Class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7797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a list of products using ArrayList.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299227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Main Class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599521" y="35911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 menu-driven interface with Scanner input.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1808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Modules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99521" y="47797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Product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2219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 Products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66416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 Product by ID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610635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 Product by ID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736BD0-3B33-4929-CE38-B195439A3AEB}"/>
              </a:ext>
            </a:extLst>
          </p:cNvPr>
          <p:cNvSpPr/>
          <p:nvPr/>
        </p:nvSpPr>
        <p:spPr>
          <a:xfrm>
            <a:off x="12754126" y="7569292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4689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Features &amp; Output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6359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Console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2348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Console-based system with an interactive menu.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82452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Full CRUD Support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44234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all essential CRUD functionalities for product management.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7602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Clear Feedback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93790" y="597491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feedback messages for operations (e.g., added, deleted, not found).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263592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Output Examples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7599521" y="323480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Enter ID, Name, Quantity, Price.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67700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View: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Displays all products in the list.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1920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Locates a product by its ID.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56140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Delete: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Removes a product by its ID.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9E1608-EBB6-2F3F-2720-21E58D19A74C}"/>
              </a:ext>
            </a:extLst>
          </p:cNvPr>
          <p:cNvSpPr/>
          <p:nvPr/>
        </p:nvSpPr>
        <p:spPr>
          <a:xfrm>
            <a:off x="12754126" y="7569292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0095" y="597218"/>
            <a:ext cx="7080052" cy="712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 &amp; Future Scope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95" y="1744147"/>
            <a:ext cx="6555105" cy="8686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77265" y="2829997"/>
            <a:ext cx="358544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Successful Implementation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7265" y="3316486"/>
            <a:ext cx="6120765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working inventory management system has been successfully implemented.</a:t>
            </a:r>
            <a:endParaRPr lang="en-US" sz="17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44147"/>
            <a:ext cx="6555105" cy="8686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32370" y="2829997"/>
            <a:ext cx="39404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Simplified Stock Management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32370" y="3316486"/>
            <a:ext cx="6120765" cy="6948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Simplifies stock management using basic OOP principles in Java.</a:t>
            </a:r>
            <a:endParaRPr lang="en-US" sz="17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95" y="4228505"/>
            <a:ext cx="6555105" cy="8686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7265" y="5314355"/>
            <a:ext cx="3814524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Console-Based &amp; Lightweight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7265" y="5800844"/>
            <a:ext cx="6120765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current system is console-based and lightweight.</a:t>
            </a:r>
            <a:endParaRPr lang="en-US" sz="17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228505"/>
            <a:ext cx="6555105" cy="86868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32370" y="5314355"/>
            <a:ext cx="28879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32370" y="5800844"/>
            <a:ext cx="6120765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 update functionality.</a:t>
            </a:r>
            <a:endParaRPr lang="en-US" sz="1700" dirty="0"/>
          </a:p>
        </p:txBody>
      </p:sp>
      <p:sp>
        <p:nvSpPr>
          <p:cNvPr id="15" name="Text 9"/>
          <p:cNvSpPr/>
          <p:nvPr/>
        </p:nvSpPr>
        <p:spPr>
          <a:xfrm>
            <a:off x="7532370" y="6224230"/>
            <a:ext cx="6120765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data in files or a database.</a:t>
            </a:r>
            <a:endParaRPr lang="en-US" sz="1700" dirty="0"/>
          </a:p>
        </p:txBody>
      </p:sp>
      <p:sp>
        <p:nvSpPr>
          <p:cNvPr id="16" name="Text 10"/>
          <p:cNvSpPr/>
          <p:nvPr/>
        </p:nvSpPr>
        <p:spPr>
          <a:xfrm>
            <a:off x="7532370" y="6647617"/>
            <a:ext cx="6120765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sorting and reporting features.</a:t>
            </a:r>
            <a:endParaRPr lang="en-US" sz="1700" dirty="0"/>
          </a:p>
        </p:txBody>
      </p:sp>
      <p:sp>
        <p:nvSpPr>
          <p:cNvPr id="17" name="Text 11"/>
          <p:cNvSpPr/>
          <p:nvPr/>
        </p:nvSpPr>
        <p:spPr>
          <a:xfrm>
            <a:off x="7532370" y="7071003"/>
            <a:ext cx="6120765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 a GUI using Swing/JavaFX.</a:t>
            </a:r>
            <a:endParaRPr lang="en-US" sz="17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D47FCF-EAAF-638A-778D-12C72EB0176D}"/>
              </a:ext>
            </a:extLst>
          </p:cNvPr>
          <p:cNvSpPr/>
          <p:nvPr/>
        </p:nvSpPr>
        <p:spPr>
          <a:xfrm>
            <a:off x="12754126" y="7569292"/>
            <a:ext cx="1806498" cy="535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389</Words>
  <Application>Microsoft Office PowerPoint</Application>
  <PresentationFormat>Custom</PresentationFormat>
  <Paragraphs>83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Bell MT</vt:lpstr>
      <vt:lpstr>Californian FB</vt:lpstr>
      <vt:lpstr>Petrona Bold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Abdul Ashiq</cp:lastModifiedBy>
  <cp:revision>3</cp:revision>
  <dcterms:created xsi:type="dcterms:W3CDTF">2025-08-20T06:03:38Z</dcterms:created>
  <dcterms:modified xsi:type="dcterms:W3CDTF">2025-08-23T04:05:58Z</dcterms:modified>
</cp:coreProperties>
</file>